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72" r:id="rId9"/>
    <p:sldId id="260" r:id="rId10"/>
    <p:sldId id="261" r:id="rId11"/>
    <p:sldId id="262" r:id="rId12"/>
    <p:sldId id="263" r:id="rId13"/>
    <p:sldId id="264" r:id="rId14"/>
    <p:sldId id="265" r:id="rId15"/>
    <p:sldId id="268" r:id="rId16"/>
    <p:sldId id="267" r:id="rId17"/>
    <p:sldId id="266" r:id="rId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9E6FC20-D01C-4C60-B534-E411E1E62F00}">
          <p14:sldIdLst>
            <p14:sldId id="256"/>
            <p14:sldId id="257"/>
            <p14:sldId id="258"/>
            <p14:sldId id="259"/>
            <p14:sldId id="269"/>
            <p14:sldId id="270"/>
            <p14:sldId id="271"/>
            <p14:sldId id="272"/>
            <p14:sldId id="260"/>
            <p14:sldId id="261"/>
            <p14:sldId id="262"/>
            <p14:sldId id="263"/>
            <p14:sldId id="264"/>
            <p14:sldId id="265"/>
            <p14:sldId id="268"/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08538E-AAE9-4C77-B9DA-BC62F7F4B806}" v="10" dt="2025-06-24T03:04:37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e Gardini" userId="b4ef8b79878bab83" providerId="LiveId" clId="{2408538E-AAE9-4C77-B9DA-BC62F7F4B806}"/>
    <pc:docChg chg="addSld modSld modSection">
      <pc:chgData name="Cesare Gardini" userId="b4ef8b79878bab83" providerId="LiveId" clId="{2408538E-AAE9-4C77-B9DA-BC62F7F4B806}" dt="2025-06-24T03:04:37.135" v="19"/>
      <pc:docMkLst>
        <pc:docMk/>
      </pc:docMkLst>
      <pc:sldChg chg="addSp new">
        <pc:chgData name="Cesare Gardini" userId="b4ef8b79878bab83" providerId="LiveId" clId="{2408538E-AAE9-4C77-B9DA-BC62F7F4B806}" dt="2025-06-17T22:11:05.265" v="1"/>
        <pc:sldMkLst>
          <pc:docMk/>
          <pc:sldMk cId="3567821129" sldId="264"/>
        </pc:sldMkLst>
        <pc:picChg chg="add">
          <ac:chgData name="Cesare Gardini" userId="b4ef8b79878bab83" providerId="LiveId" clId="{2408538E-AAE9-4C77-B9DA-BC62F7F4B806}" dt="2025-06-17T22:11:05.265" v="1"/>
          <ac:picMkLst>
            <pc:docMk/>
            <pc:sldMk cId="3567821129" sldId="264"/>
            <ac:picMk id="1026" creationId="{8E4291A0-A007-7D28-6C32-6728DE474FE6}"/>
          </ac:picMkLst>
        </pc:picChg>
      </pc:sldChg>
      <pc:sldChg chg="addSp new mod">
        <pc:chgData name="Cesare Gardini" userId="b4ef8b79878bab83" providerId="LiveId" clId="{2408538E-AAE9-4C77-B9DA-BC62F7F4B806}" dt="2025-06-17T22:17:52.513" v="3" actId="22"/>
        <pc:sldMkLst>
          <pc:docMk/>
          <pc:sldMk cId="2323268309" sldId="265"/>
        </pc:sldMkLst>
        <pc:picChg chg="add">
          <ac:chgData name="Cesare Gardini" userId="b4ef8b79878bab83" providerId="LiveId" clId="{2408538E-AAE9-4C77-B9DA-BC62F7F4B806}" dt="2025-06-17T22:17:52.513" v="3" actId="22"/>
          <ac:picMkLst>
            <pc:docMk/>
            <pc:sldMk cId="2323268309" sldId="265"/>
            <ac:picMk id="3" creationId="{ACBC2305-7931-0D0D-5A6A-73BFE10067ED}"/>
          </ac:picMkLst>
        </pc:picChg>
      </pc:sldChg>
      <pc:sldChg chg="addSp new">
        <pc:chgData name="Cesare Gardini" userId="b4ef8b79878bab83" providerId="LiveId" clId="{2408538E-AAE9-4C77-B9DA-BC62F7F4B806}" dt="2025-06-17T22:23:30.031" v="5"/>
        <pc:sldMkLst>
          <pc:docMk/>
          <pc:sldMk cId="1505126107" sldId="266"/>
        </pc:sldMkLst>
        <pc:picChg chg="add">
          <ac:chgData name="Cesare Gardini" userId="b4ef8b79878bab83" providerId="LiveId" clId="{2408538E-AAE9-4C77-B9DA-BC62F7F4B806}" dt="2025-06-17T22:23:30.031" v="5"/>
          <ac:picMkLst>
            <pc:docMk/>
            <pc:sldMk cId="1505126107" sldId="266"/>
            <ac:picMk id="2050" creationId="{4D27C8EB-96AB-D378-502A-0A74467B718B}"/>
          </ac:picMkLst>
        </pc:picChg>
      </pc:sldChg>
      <pc:sldChg chg="addSp new">
        <pc:chgData name="Cesare Gardini" userId="b4ef8b79878bab83" providerId="LiveId" clId="{2408538E-AAE9-4C77-B9DA-BC62F7F4B806}" dt="2025-06-24T02:36:03.091" v="7"/>
        <pc:sldMkLst>
          <pc:docMk/>
          <pc:sldMk cId="156215392" sldId="267"/>
        </pc:sldMkLst>
        <pc:picChg chg="add">
          <ac:chgData name="Cesare Gardini" userId="b4ef8b79878bab83" providerId="LiveId" clId="{2408538E-AAE9-4C77-B9DA-BC62F7F4B806}" dt="2025-06-24T02:36:03.091" v="7"/>
          <ac:picMkLst>
            <pc:docMk/>
            <pc:sldMk cId="156215392" sldId="267"/>
            <ac:picMk id="1026" creationId="{779626A4-A44D-24CB-2F29-A107DB91E23B}"/>
          </ac:picMkLst>
        </pc:picChg>
      </pc:sldChg>
      <pc:sldChg chg="addSp new">
        <pc:chgData name="Cesare Gardini" userId="b4ef8b79878bab83" providerId="LiveId" clId="{2408538E-AAE9-4C77-B9DA-BC62F7F4B806}" dt="2025-06-24T02:46:00.891" v="9"/>
        <pc:sldMkLst>
          <pc:docMk/>
          <pc:sldMk cId="806825710" sldId="268"/>
        </pc:sldMkLst>
        <pc:picChg chg="add">
          <ac:chgData name="Cesare Gardini" userId="b4ef8b79878bab83" providerId="LiveId" clId="{2408538E-AAE9-4C77-B9DA-BC62F7F4B806}" dt="2025-06-24T02:46:00.891" v="9"/>
          <ac:picMkLst>
            <pc:docMk/>
            <pc:sldMk cId="806825710" sldId="268"/>
            <ac:picMk id="2050" creationId="{A59BE708-B83A-D7FA-0C52-9A0C4F668313}"/>
          </ac:picMkLst>
        </pc:picChg>
      </pc:sldChg>
      <pc:sldChg chg="addSp delSp new">
        <pc:chgData name="Cesare Gardini" userId="b4ef8b79878bab83" providerId="LiveId" clId="{2408538E-AAE9-4C77-B9DA-BC62F7F4B806}" dt="2025-06-24T02:55:19.604" v="13"/>
        <pc:sldMkLst>
          <pc:docMk/>
          <pc:sldMk cId="3182994896" sldId="269"/>
        </pc:sldMkLst>
        <pc:picChg chg="add del">
          <ac:chgData name="Cesare Gardini" userId="b4ef8b79878bab83" providerId="LiveId" clId="{2408538E-AAE9-4C77-B9DA-BC62F7F4B806}" dt="2025-06-24T02:55:18.460" v="12" actId="478"/>
          <ac:picMkLst>
            <pc:docMk/>
            <pc:sldMk cId="3182994896" sldId="269"/>
            <ac:picMk id="3074" creationId="{9D5451DD-B68A-5149-B261-D6FF086003B1}"/>
          </ac:picMkLst>
        </pc:picChg>
        <pc:picChg chg="add">
          <ac:chgData name="Cesare Gardini" userId="b4ef8b79878bab83" providerId="LiveId" clId="{2408538E-AAE9-4C77-B9DA-BC62F7F4B806}" dt="2025-06-24T02:55:19.604" v="13"/>
          <ac:picMkLst>
            <pc:docMk/>
            <pc:sldMk cId="3182994896" sldId="269"/>
            <ac:picMk id="3076" creationId="{42451D31-E070-FC5E-1790-FEDACED1801C}"/>
          </ac:picMkLst>
        </pc:picChg>
      </pc:sldChg>
      <pc:sldChg chg="addSp new">
        <pc:chgData name="Cesare Gardini" userId="b4ef8b79878bab83" providerId="LiveId" clId="{2408538E-AAE9-4C77-B9DA-BC62F7F4B806}" dt="2025-06-24T02:58:03.070" v="15"/>
        <pc:sldMkLst>
          <pc:docMk/>
          <pc:sldMk cId="2364239615" sldId="270"/>
        </pc:sldMkLst>
        <pc:picChg chg="add">
          <ac:chgData name="Cesare Gardini" userId="b4ef8b79878bab83" providerId="LiveId" clId="{2408538E-AAE9-4C77-B9DA-BC62F7F4B806}" dt="2025-06-24T02:58:03.070" v="15"/>
          <ac:picMkLst>
            <pc:docMk/>
            <pc:sldMk cId="2364239615" sldId="270"/>
            <ac:picMk id="4098" creationId="{26B9C502-A02A-F61D-31EF-ACDD96EB36C2}"/>
          </ac:picMkLst>
        </pc:picChg>
      </pc:sldChg>
      <pc:sldChg chg="addSp new">
        <pc:chgData name="Cesare Gardini" userId="b4ef8b79878bab83" providerId="LiveId" clId="{2408538E-AAE9-4C77-B9DA-BC62F7F4B806}" dt="2025-06-24T02:59:32.736" v="17"/>
        <pc:sldMkLst>
          <pc:docMk/>
          <pc:sldMk cId="350835553" sldId="271"/>
        </pc:sldMkLst>
        <pc:picChg chg="add">
          <ac:chgData name="Cesare Gardini" userId="b4ef8b79878bab83" providerId="LiveId" clId="{2408538E-AAE9-4C77-B9DA-BC62F7F4B806}" dt="2025-06-24T02:59:32.736" v="17"/>
          <ac:picMkLst>
            <pc:docMk/>
            <pc:sldMk cId="350835553" sldId="271"/>
            <ac:picMk id="5122" creationId="{4BBEE7B9-BB8F-A824-835B-3D2922E753C0}"/>
          </ac:picMkLst>
        </pc:picChg>
      </pc:sldChg>
      <pc:sldChg chg="addSp new">
        <pc:chgData name="Cesare Gardini" userId="b4ef8b79878bab83" providerId="LiveId" clId="{2408538E-AAE9-4C77-B9DA-BC62F7F4B806}" dt="2025-06-24T03:04:37.135" v="19"/>
        <pc:sldMkLst>
          <pc:docMk/>
          <pc:sldMk cId="915009197" sldId="272"/>
        </pc:sldMkLst>
        <pc:picChg chg="add">
          <ac:chgData name="Cesare Gardini" userId="b4ef8b79878bab83" providerId="LiveId" clId="{2408538E-AAE9-4C77-B9DA-BC62F7F4B806}" dt="2025-06-24T03:04:37.135" v="19"/>
          <ac:picMkLst>
            <pc:docMk/>
            <pc:sldMk cId="915009197" sldId="272"/>
            <ac:picMk id="6146" creationId="{EC82B216-C419-AA86-4ADF-82C71F7DAD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4CC67-A366-7088-85D2-D0F30A21F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BC74CF-0258-B9A5-1E15-C43B5A061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B53790-D47E-DC39-694D-57ED5C1C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A2B7E2-1138-8001-BE9A-5708E825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68D21A-93D3-9A52-ADB6-E402F27F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880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91F3F-F6E6-B963-4E51-5E158E2F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8F4D49-7CCC-3781-D052-7E47D9DDA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8488E9-8DDE-D2DC-28DC-3F68EE17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7E2F30-3DC0-0FA3-F6C1-EA103EDB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2DB58F-66E7-FE1F-D3BB-4D34F7AA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416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A668A1-BADF-AE55-51C2-370A52F22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04FA24-263C-F8E7-B171-64E5405D9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126A40-08D5-72BE-24DB-C0DCDA85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E2EDDD-E923-4742-992E-0F13E240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1451D-1664-531F-E660-353B7B7D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637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E72AB-1AFC-4573-9BDD-8BB43AFA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704880-2619-4E9B-5951-4793E63D1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DF581C-79D9-2825-2A2E-85C8DAB6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0BDF2F-37F8-EC33-3C8D-F51654C1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7DBABE-4ABF-AF19-4F05-A4D1E108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5956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5BCAB-7916-F91D-9F02-BBCC1A4C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29E730-663D-3FEB-C8E3-51625F77C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03CF26-791A-6CB3-3C6B-41C5B358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A8B4DE-3E10-EE27-C8A5-D1429F33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9F2B1A-24F4-225A-6F54-B5CC792BD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970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9FBD0-4B17-4654-9038-CD42D812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EABF54-05BF-8D78-92AF-A5C6E7048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3E8078-20FF-98FC-F938-5E3B71D75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A11766-3655-6A20-D9A5-111216D7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9A36D4-8F30-E512-6D6A-5924373E6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BB2BE9-4AC2-6A77-DB23-AA837D91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5683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CA201-9306-39A0-6CEF-F6D05A9E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CCEB56-1A7E-0604-20FD-7BCC4F7AD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E779F1-A35D-94F9-B67B-72599F9D7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052648-04CC-DB56-33FF-0CFB183A3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C606C19-76EB-FA58-2428-EABDBD95F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4187EB8-F83E-F25C-132A-87607EE9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2A3D2FC-8F42-A106-D87C-AFB430B2D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96F5FDB-1FE4-9894-B5A0-BD3F76D8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068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9E5A8-0D2F-EDF7-0821-9851B595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1C10A88-5D2D-001F-FD31-BC9DCD12C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C16035-2452-9C3B-E971-2346DB0D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4129F79-1001-0F13-EF4B-17DE8AA5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127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C1FA3C0-2165-889B-9ECE-33095E92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F9E07B-7FEA-6C20-A73C-0529C5D36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1DC4A0-242B-87C7-05AA-6DE6F5FF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346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9961-002E-BCD8-3611-65AA47C1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56AEBF-80AB-9A3A-717C-A5EBF904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521FA0-D962-F609-1662-B34AF7063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B9F261-D6C6-990C-33C1-C37DB96E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0608D3-6EA4-DDEF-1188-45367D59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DE752E-098F-07BA-4B95-3CDC3D7B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781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C1A8E-7540-5264-3058-761A5E68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C43C83-0B1E-B310-4966-A869EB396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4540C6-58B8-E0D3-F5B1-F1266FEC1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B92744-DE00-784E-18C4-E48DCDC4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195EB2-14C5-314D-5782-84105011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ED35ED-2B75-2A14-0D3A-7A1DA999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266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353C5BA-B1C9-0056-54E0-300752F0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492D0F-A474-D90D-EBD3-2C69F9A90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2E6844-BF64-71DC-ED92-DFA5CBB69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CA3574-F276-48F4-A29F-6AC1C616A82D}" type="datetimeFigureOut">
              <a:rPr lang="es-CL" smtClean="0"/>
              <a:t>23-06-2025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AF2A44-5755-AAEC-D37B-1A68C5665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315B99-C4BA-BDD4-B29A-C3727AF77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58CF16-285F-461A-BF8C-9D724FD167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572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1DEA22B-472A-C147-01A9-04C363C7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938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C65C893-A2C9-2197-3A68-4CC076402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0"/>
            <a:ext cx="7958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7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760D12-562F-2673-89DC-F65F3CCA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25" y="0"/>
            <a:ext cx="8674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77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A58D202-55CC-F520-2331-136B6C7D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0"/>
            <a:ext cx="1023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00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E4291A0-A007-7D28-6C32-6728DE474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2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BC2305-7931-0D0D-5A6A-73BFE100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96" y="0"/>
            <a:ext cx="7887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6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9BE708-B83A-D7FA-0C52-9A0C4F66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825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79626A4-A44D-24CB-2F29-A107DB91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1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27C8EB-96AB-D378-502A-0A74467B7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0"/>
            <a:ext cx="6629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12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07D5E00-45AD-D174-D109-79DA42988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50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4316813-0D58-3BAD-8E48-F3447164F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77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48083E1-5CB0-A3E6-9211-D05062BD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0"/>
            <a:ext cx="6705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371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2451D31-E070-FC5E-1790-FEDACED18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99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6B9C502-A02A-F61D-31EF-ACDD96EB3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23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BBEE7B9-BB8F-A824-835B-3D2922E7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3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C82B216-C419-AA86-4ADF-82C71F7D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0"/>
            <a:ext cx="7720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00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76070A5-6635-C1B6-9C91-619A0C47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0"/>
            <a:ext cx="1004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006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0</Words>
  <Application>Microsoft Office PowerPoint</Application>
  <PresentationFormat>Panorámica</PresentationFormat>
  <Paragraphs>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Cesare Gardini</dc:creator>
  <cp:lastModifiedBy>Cesare Gardini</cp:lastModifiedBy>
  <cp:revision>1</cp:revision>
  <dcterms:created xsi:type="dcterms:W3CDTF">2025-06-08T15:14:17Z</dcterms:created>
  <dcterms:modified xsi:type="dcterms:W3CDTF">2025-06-24T03:04:44Z</dcterms:modified>
</cp:coreProperties>
</file>